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C75F50-850E-47AD-9F52-D8067E6C7D3B}" type="datetimeFigureOut">
              <a:rPr lang="en-US" smtClean="0"/>
              <a:t>2/18/2014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8E2F84-9E0E-4ADF-B3EF-24E13F590F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E2F84-9E0E-4ADF-B3EF-24E13F590F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E2F84-9E0E-4ADF-B3EF-24E13F590F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E2F84-9E0E-4ADF-B3EF-24E13F590F9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E2F84-9E0E-4ADF-B3EF-24E13F590F9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E2F84-9E0E-4ADF-B3EF-24E13F590F9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8E2F84-9E0E-4ADF-B3EF-24E13F590F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8E2F84-9E0E-4ADF-B3EF-24E13F590F9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C75F50-850E-47AD-9F52-D8067E6C7D3B}" type="datetimeFigureOut">
              <a:rPr lang="en-US" smtClean="0"/>
              <a:t>2/18/2014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8E2F84-9E0E-4ADF-B3EF-24E13F590F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C75F50-850E-47AD-9F52-D8067E6C7D3B}" type="datetimeFigureOut">
              <a:rPr lang="en-US" smtClean="0"/>
              <a:t>2/18/2014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E2F84-9E0E-4ADF-B3EF-24E13F590F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C75F50-850E-47AD-9F52-D8067E6C7D3B}" type="datetimeFigureOut">
              <a:rPr lang="en-US" smtClean="0"/>
              <a:t>2/18/2014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8E2F84-9E0E-4ADF-B3EF-24E13F590F9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C75F50-850E-47AD-9F52-D8067E6C7D3B}" type="datetimeFigureOut">
              <a:rPr lang="en-US" smtClean="0"/>
              <a:t>2/18/2014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8E2F84-9E0E-4ADF-B3EF-24E13F590F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Defense of Abortion</a:t>
            </a:r>
            <a:endParaRPr lang="en-US" dirty="0"/>
          </a:p>
        </p:txBody>
      </p:sp>
      <p:sp>
        <p:nvSpPr>
          <p:cNvPr id="3" name="Subtitle 2"/>
          <p:cNvSpPr>
            <a:spLocks noGrp="1"/>
          </p:cNvSpPr>
          <p:nvPr>
            <p:ph type="subTitle" idx="1"/>
          </p:nvPr>
        </p:nvSpPr>
        <p:spPr/>
        <p:txBody>
          <a:bodyPr/>
          <a:lstStyle/>
          <a:p>
            <a:r>
              <a:rPr lang="en-US" dirty="0" smtClean="0"/>
              <a:t>By: Judith Jarvis Thomson</a:t>
            </a:r>
          </a:p>
          <a:p>
            <a:r>
              <a:rPr lang="en-US" dirty="0" smtClean="0"/>
              <a:t>Presented by: Ashley Baxter</a:t>
            </a:r>
            <a:endParaRPr lang="en-US" dirty="0"/>
          </a:p>
        </p:txBody>
      </p:sp>
    </p:spTree>
    <p:extLst>
      <p:ext uri="{BB962C8B-B14F-4D97-AF65-F5344CB8AC3E}">
        <p14:creationId xmlns:p14="http://schemas.microsoft.com/office/powerpoint/2010/main" val="338522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Now the violinist only needs your body for one hour</a:t>
            </a:r>
          </a:p>
          <a:p>
            <a:pPr lvl="1"/>
            <a:r>
              <a:rPr lang="en-US" dirty="0" smtClean="0"/>
              <a:t>You ought to allow him</a:t>
            </a:r>
          </a:p>
          <a:p>
            <a:pPr lvl="1"/>
            <a:r>
              <a:rPr lang="en-US" dirty="0" smtClean="0"/>
              <a:t>Refuse – unjust towards him</a:t>
            </a:r>
          </a:p>
          <a:p>
            <a:pPr marL="457200" lvl="1" indent="0">
              <a:buNone/>
            </a:pPr>
            <a:endParaRPr lang="en-US" dirty="0"/>
          </a:p>
          <a:p>
            <a:pPr marL="457200" lvl="1" indent="0">
              <a:buNone/>
            </a:pPr>
            <a:r>
              <a:rPr lang="en-US" dirty="0" smtClean="0"/>
              <a:t>Judith’s view is that this is not unjust, the violinist has no right to use your kidneys</a:t>
            </a:r>
          </a:p>
          <a:p>
            <a:pPr marL="457200" lvl="1" indent="0">
              <a:buNone/>
            </a:pPr>
            <a:endParaRPr lang="en-US" dirty="0" smtClean="0"/>
          </a:p>
        </p:txBody>
      </p:sp>
      <p:sp>
        <p:nvSpPr>
          <p:cNvPr id="2" name="Title 1"/>
          <p:cNvSpPr>
            <a:spLocks noGrp="1"/>
          </p:cNvSpPr>
          <p:nvPr>
            <p:ph type="title"/>
          </p:nvPr>
        </p:nvSpPr>
        <p:spPr/>
        <p:txBody>
          <a:bodyPr/>
          <a:lstStyle/>
          <a:p>
            <a:r>
              <a:rPr lang="en-US" dirty="0" smtClean="0"/>
              <a:t>Continued</a:t>
            </a:r>
            <a:endParaRPr lang="en-US" dirty="0"/>
          </a:p>
        </p:txBody>
      </p:sp>
    </p:spTree>
    <p:extLst>
      <p:ext uri="{BB962C8B-B14F-4D97-AF65-F5344CB8AC3E}">
        <p14:creationId xmlns:p14="http://schemas.microsoft.com/office/powerpoint/2010/main" val="147250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Good Samaritan – no laws</a:t>
            </a:r>
          </a:p>
          <a:p>
            <a:r>
              <a:rPr lang="en-US" dirty="0" smtClean="0"/>
              <a:t>Judith- “I do argue that abortion is not impermissible, I do not argue that it is always permissible”</a:t>
            </a:r>
          </a:p>
          <a:p>
            <a:r>
              <a:rPr lang="en-US" dirty="0" smtClean="0"/>
              <a:t>“While I am arguing that for the permissibility of abortion in some cases, I am not arguing for the right to secure death of the unborn child”</a:t>
            </a:r>
            <a:endParaRPr lang="en-US" dirty="0"/>
          </a:p>
        </p:txBody>
      </p:sp>
    </p:spTree>
    <p:extLst>
      <p:ext uri="{BB962C8B-B14F-4D97-AF65-F5344CB8AC3E}">
        <p14:creationId xmlns:p14="http://schemas.microsoft.com/office/powerpoint/2010/main" val="297205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The agreement for this paper is that the fetus has already become a human person well before birth.</a:t>
            </a:r>
          </a:p>
          <a:p>
            <a:r>
              <a:rPr lang="en-US" dirty="0" smtClean="0"/>
              <a:t>Her opinion: The fetus is not a person from the moment of conception.</a:t>
            </a:r>
            <a:endParaRPr lang="en-US" dirty="0"/>
          </a:p>
        </p:txBody>
      </p:sp>
    </p:spTree>
    <p:extLst>
      <p:ext uri="{BB962C8B-B14F-4D97-AF65-F5344CB8AC3E}">
        <p14:creationId xmlns:p14="http://schemas.microsoft.com/office/powerpoint/2010/main" val="415111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Can you really say “a person’s right to life is stronger and more stringent than the mother’s right to decide what happens in and to her body?”</a:t>
            </a:r>
          </a:p>
          <a:p>
            <a:r>
              <a:rPr lang="en-US" dirty="0" smtClean="0"/>
              <a:t>“Look, we’re sorry the Society of Music Lovers did this to you- we would never have permitted it if we had known. But still, they did it, and the violinist now is plugged into you. To unplug you would be to kill him. But never mind, it’s only for nine months. By then he will have recovered from his ailment, and can safely be unplugged from you.”</a:t>
            </a:r>
            <a:endParaRPr lang="en-US" dirty="0"/>
          </a:p>
        </p:txBody>
      </p:sp>
      <p:sp>
        <p:nvSpPr>
          <p:cNvPr id="2" name="Title 1"/>
          <p:cNvSpPr>
            <a:spLocks noGrp="1"/>
          </p:cNvSpPr>
          <p:nvPr>
            <p:ph type="title"/>
          </p:nvPr>
        </p:nvSpPr>
        <p:spPr/>
        <p:txBody>
          <a:bodyPr/>
          <a:lstStyle/>
          <a:p>
            <a:r>
              <a:rPr lang="en-US" dirty="0" smtClean="0"/>
              <a:t>Violinist </a:t>
            </a:r>
            <a:endParaRPr lang="en-US" dirty="0"/>
          </a:p>
        </p:txBody>
      </p:sp>
    </p:spTree>
    <p:extLst>
      <p:ext uri="{BB962C8B-B14F-4D97-AF65-F5344CB8AC3E}">
        <p14:creationId xmlns:p14="http://schemas.microsoft.com/office/powerpoint/2010/main" val="197018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view that abortion is impermissible even to save the mother’s life.</a:t>
            </a:r>
          </a:p>
          <a:p>
            <a:r>
              <a:rPr lang="en-US" dirty="0" smtClean="0"/>
              <a:t>“A woman surely can defend her life against the threat to it posed by the unborn child, even if doing so involves its death.”</a:t>
            </a:r>
            <a:endParaRPr lang="en-US" dirty="0"/>
          </a:p>
        </p:txBody>
      </p:sp>
      <p:sp>
        <p:nvSpPr>
          <p:cNvPr id="2" name="Title 1"/>
          <p:cNvSpPr>
            <a:spLocks noGrp="1"/>
          </p:cNvSpPr>
          <p:nvPr>
            <p:ph type="title"/>
          </p:nvPr>
        </p:nvSpPr>
        <p:spPr/>
        <p:txBody>
          <a:bodyPr/>
          <a:lstStyle/>
          <a:p>
            <a:r>
              <a:rPr lang="en-US" dirty="0" smtClean="0"/>
              <a:t>The Extreme View</a:t>
            </a:r>
            <a:endParaRPr lang="en-US" dirty="0"/>
          </a:p>
        </p:txBody>
      </p:sp>
    </p:spTree>
    <p:extLst>
      <p:ext uri="{BB962C8B-B14F-4D97-AF65-F5344CB8AC3E}">
        <p14:creationId xmlns:p14="http://schemas.microsoft.com/office/powerpoint/2010/main" val="399056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Judith shows the extreme view is false because 1-4 is false.</a:t>
            </a:r>
          </a:p>
          <a:p>
            <a:pPr marL="514350" indent="-514350">
              <a:buFont typeface="+mj-lt"/>
              <a:buAutoNum type="arabicPeriod"/>
            </a:pPr>
            <a:r>
              <a:rPr lang="en-US" sz="2000" dirty="0" smtClean="0"/>
              <a:t>But as directly killing an innocent person is always and absolutely impermissible, and abortion may not be performed.</a:t>
            </a:r>
          </a:p>
          <a:p>
            <a:pPr marL="514350" indent="-514350">
              <a:buFont typeface="+mj-lt"/>
              <a:buAutoNum type="arabicPeriod"/>
            </a:pPr>
            <a:r>
              <a:rPr lang="en-US" sz="2000" dirty="0" smtClean="0"/>
              <a:t>As directly killing an innocent person is murder, and murder is always and absolutely impermissible, an abortion may not be performed.</a:t>
            </a:r>
          </a:p>
          <a:p>
            <a:pPr marL="514350" indent="-514350">
              <a:buFont typeface="+mj-lt"/>
              <a:buAutoNum type="arabicPeriod"/>
            </a:pPr>
            <a:r>
              <a:rPr lang="en-US" sz="2000" dirty="0" smtClean="0"/>
              <a:t>As one’s duty to refrain from directly killing an innocent person is more stringent than one’s duty to keep a person from dying, an abortion may not be performed.</a:t>
            </a:r>
          </a:p>
          <a:p>
            <a:pPr marL="514350" indent="-514350">
              <a:buFont typeface="+mj-lt"/>
              <a:buAutoNum type="arabicPeriod"/>
            </a:pPr>
            <a:r>
              <a:rPr lang="en-US" sz="2000" dirty="0" smtClean="0"/>
              <a:t>If one’s only options are directly killing an innocent person or letting a person die, one must prefer letting the person die, and thus an abortion may not be performed.</a:t>
            </a:r>
            <a:endParaRPr lang="en-US" sz="2000" dirty="0"/>
          </a:p>
        </p:txBody>
      </p:sp>
      <p:sp>
        <p:nvSpPr>
          <p:cNvPr id="2" name="Title 1"/>
          <p:cNvSpPr>
            <a:spLocks noGrp="1"/>
          </p:cNvSpPr>
          <p:nvPr>
            <p:ph type="title"/>
          </p:nvPr>
        </p:nvSpPr>
        <p:spPr/>
        <p:txBody>
          <a:bodyPr/>
          <a:lstStyle/>
          <a:p>
            <a:r>
              <a:rPr lang="en-US" dirty="0" smtClean="0"/>
              <a:t>The Extreme View continued</a:t>
            </a:r>
            <a:endParaRPr lang="en-US" dirty="0"/>
          </a:p>
        </p:txBody>
      </p:sp>
    </p:spTree>
    <p:extLst>
      <p:ext uri="{BB962C8B-B14F-4D97-AF65-F5344CB8AC3E}">
        <p14:creationId xmlns:p14="http://schemas.microsoft.com/office/powerpoint/2010/main" val="1220590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“No one may choose”</a:t>
            </a:r>
          </a:p>
          <a:p>
            <a:r>
              <a:rPr lang="en-US" sz="2800" dirty="0" smtClean="0"/>
              <a:t>Child is in the mother’s body.</a:t>
            </a:r>
          </a:p>
          <a:p>
            <a:r>
              <a:rPr lang="en-US" sz="2800" dirty="0" smtClean="0"/>
              <a:t>“One has a right to refuse to lay hands on people, even where justice seems to require that somebody do so.”</a:t>
            </a:r>
          </a:p>
          <a:p>
            <a:pPr marL="0" indent="0">
              <a:buNone/>
            </a:pPr>
            <a:r>
              <a:rPr lang="en-US" dirty="0" smtClean="0"/>
              <a:t>“I will not act.”</a:t>
            </a:r>
          </a:p>
          <a:p>
            <a:r>
              <a:rPr lang="en-US" sz="2800" dirty="0" smtClean="0"/>
              <a:t>“Anyone in a position of authority, with the job of securing people’s rights, both can and should.”</a:t>
            </a:r>
          </a:p>
          <a:p>
            <a:r>
              <a:rPr lang="en-US" sz="2800" dirty="0" smtClean="0"/>
              <a:t>A third party doesn’t have to accede to the mother’s request for abortion to save her life, but he MAY.</a:t>
            </a:r>
            <a:endParaRPr lang="en-US" sz="2800" dirty="0"/>
          </a:p>
        </p:txBody>
      </p:sp>
    </p:spTree>
    <p:extLst>
      <p:ext uri="{BB962C8B-B14F-4D97-AF65-F5344CB8AC3E}">
        <p14:creationId xmlns:p14="http://schemas.microsoft.com/office/powerpoint/2010/main" val="280850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“Everyone has a right to life, so the unborn person has a right to life.”</a:t>
            </a:r>
          </a:p>
          <a:p>
            <a:r>
              <a:rPr lang="en-US" dirty="0" smtClean="0"/>
              <a:t>Does the child’s life outweigh the mothers?</a:t>
            </a:r>
          </a:p>
          <a:p>
            <a:pPr marL="0" indent="0">
              <a:buNone/>
            </a:pPr>
            <a:r>
              <a:rPr lang="en-US" dirty="0" smtClean="0"/>
              <a:t>“Having a right to life does not guarantee having either a right to be given the use of or a right to be allowed continued use of another person’s body even if one needs it for life itself.”</a:t>
            </a:r>
          </a:p>
          <a:p>
            <a:r>
              <a:rPr lang="en-US" dirty="0" smtClean="0"/>
              <a:t>Therefore, right to life does not serve opponents of abortion.</a:t>
            </a:r>
            <a:endParaRPr lang="en-US" dirty="0"/>
          </a:p>
        </p:txBody>
      </p:sp>
    </p:spTree>
    <p:extLst>
      <p:ext uri="{BB962C8B-B14F-4D97-AF65-F5344CB8AC3E}">
        <p14:creationId xmlns:p14="http://schemas.microsoft.com/office/powerpoint/2010/main" val="4113315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“To deprive someone of what he has a right to is to treat him unjustly.”</a:t>
            </a:r>
          </a:p>
          <a:p>
            <a:r>
              <a:rPr lang="en-US" dirty="0" smtClean="0"/>
              <a:t>“The violinist has a right to life with the fact that you do not act unjustly toward him in unplugging yourself, thereby killing him. For if you do not kill him unjustly, you do not violate his right to life.”</a:t>
            </a:r>
            <a:endParaRPr lang="en-US" dirty="0"/>
          </a:p>
        </p:txBody>
      </p:sp>
    </p:spTree>
    <p:extLst>
      <p:ext uri="{BB962C8B-B14F-4D97-AF65-F5344CB8AC3E}">
        <p14:creationId xmlns:p14="http://schemas.microsoft.com/office/powerpoint/2010/main" val="424486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Rape= no/not unjust</a:t>
            </a:r>
          </a:p>
          <a:p>
            <a:r>
              <a:rPr lang="en-US" dirty="0" smtClean="0"/>
              <a:t>Consensual sex=responsible </a:t>
            </a:r>
          </a:p>
          <a:p>
            <a:r>
              <a:rPr lang="en-US" dirty="0" smtClean="0"/>
              <a:t>“If she voluntarily called it into existence, how can she now kill it, even in self defense?”</a:t>
            </a:r>
          </a:p>
          <a:p>
            <a:r>
              <a:rPr lang="en-US" dirty="0" smtClean="0"/>
              <a:t>This goes case by case.</a:t>
            </a:r>
            <a:endParaRPr lang="en-US" dirty="0"/>
          </a:p>
        </p:txBody>
      </p:sp>
      <p:sp>
        <p:nvSpPr>
          <p:cNvPr id="2" name="Title 1"/>
          <p:cNvSpPr>
            <a:spLocks noGrp="1"/>
          </p:cNvSpPr>
          <p:nvPr>
            <p:ph type="title"/>
          </p:nvPr>
        </p:nvSpPr>
        <p:spPr/>
        <p:txBody>
          <a:bodyPr>
            <a:normAutofit fontScale="90000"/>
          </a:bodyPr>
          <a:lstStyle/>
          <a:p>
            <a:r>
              <a:rPr lang="en-US" dirty="0" smtClean="0"/>
              <a:t>Does the child have the right to the mother’s body?</a:t>
            </a:r>
            <a:endParaRPr lang="en-US" dirty="0"/>
          </a:p>
        </p:txBody>
      </p:sp>
    </p:spTree>
    <p:extLst>
      <p:ext uri="{BB962C8B-B14F-4D97-AF65-F5344CB8AC3E}">
        <p14:creationId xmlns:p14="http://schemas.microsoft.com/office/powerpoint/2010/main" val="656826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688</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A Defense of Abortion</vt:lpstr>
      <vt:lpstr>PowerPoint Presentation</vt:lpstr>
      <vt:lpstr>Violinist </vt:lpstr>
      <vt:lpstr>The Extreme View</vt:lpstr>
      <vt:lpstr>The Extreme View continued</vt:lpstr>
      <vt:lpstr>PowerPoint Presentation</vt:lpstr>
      <vt:lpstr>PowerPoint Presentation</vt:lpstr>
      <vt:lpstr>PowerPoint Presentation</vt:lpstr>
      <vt:lpstr>Does the child have the right to the mother’s body?</vt:lpstr>
      <vt:lpstr>Continued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Defense of Abortion</dc:title>
  <dc:creator>Owner</dc:creator>
  <cp:lastModifiedBy>Owner</cp:lastModifiedBy>
  <cp:revision>4</cp:revision>
  <dcterms:created xsi:type="dcterms:W3CDTF">2014-02-18T23:01:53Z</dcterms:created>
  <dcterms:modified xsi:type="dcterms:W3CDTF">2014-02-18T23:39:52Z</dcterms:modified>
</cp:coreProperties>
</file>