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539"/>
            <a:ext cx="7772400" cy="3326912"/>
          </a:xfrm>
        </p:spPr>
        <p:txBody>
          <a:bodyPr>
            <a:normAutofit/>
          </a:bodyPr>
          <a:lstStyle/>
          <a:p>
            <a:r>
              <a:rPr lang="en-US" dirty="0">
                <a:latin typeface="Chalkduster"/>
                <a:cs typeface="Chalkduster"/>
              </a:rPr>
              <a:t>A Defense of Abortion</a:t>
            </a:r>
            <a:br>
              <a:rPr lang="en-US" dirty="0">
                <a:latin typeface="Chalkduster"/>
                <a:cs typeface="Chalkduster"/>
              </a:rPr>
            </a:br>
            <a:r>
              <a:rPr lang="en-US" dirty="0" smtClean="0">
                <a:latin typeface="Chalkduster"/>
                <a:cs typeface="Chalkduster"/>
              </a:rPr>
              <a:t/>
            </a:r>
            <a:br>
              <a:rPr lang="en-US" dirty="0" smtClean="0">
                <a:latin typeface="Chalkduster"/>
                <a:cs typeface="Chalkduster"/>
              </a:rPr>
            </a:br>
            <a:r>
              <a:rPr lang="en-US" sz="4000" dirty="0" smtClean="0">
                <a:latin typeface="Chalkduster"/>
                <a:cs typeface="Chalkduster"/>
              </a:rPr>
              <a:t>Judith Jarvis Thomson</a:t>
            </a:r>
            <a:endParaRPr lang="en-US" sz="4000" dirty="0">
              <a:latin typeface="Chalkduster"/>
              <a:cs typeface="Chalkdus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54200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to life consists not in the right to be killed but rather in the right not to be killed unjustly</a:t>
            </a:r>
          </a:p>
          <a:p>
            <a:pPr lvl="1"/>
            <a:r>
              <a:rPr lang="en-US" dirty="0" smtClean="0"/>
              <a:t>Rape</a:t>
            </a:r>
          </a:p>
          <a:p>
            <a:pPr lvl="1"/>
            <a:r>
              <a:rPr lang="en-US" dirty="0" smtClean="0"/>
              <a:t>Voluntary sex</a:t>
            </a:r>
          </a:p>
        </p:txBody>
      </p:sp>
    </p:spTree>
    <p:extLst>
      <p:ext uri="{BB962C8B-B14F-4D97-AF65-F5344CB8AC3E}">
        <p14:creationId xmlns:p14="http://schemas.microsoft.com/office/powerpoint/2010/main" val="392924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Indecent to refuse?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</a:t>
            </a:r>
          </a:p>
          <a:p>
            <a:pPr lvl="1"/>
            <a:r>
              <a:rPr lang="en-US" dirty="0" smtClean="0"/>
              <a:t>No risk</a:t>
            </a:r>
          </a:p>
          <a:p>
            <a:pPr lvl="1"/>
            <a:r>
              <a:rPr lang="en-US" dirty="0" smtClean="0"/>
              <a:t>No harm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1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8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Kitty Genovese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Murdered in front of 38 people and no one did anything</a:t>
            </a:r>
          </a:p>
          <a:p>
            <a:r>
              <a:rPr lang="en-US" dirty="0" smtClean="0"/>
              <a:t>No one is legally obligated to get involved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60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Samaritan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by law are compelled to be good Samaritans to their unborn children inside their bodies.</a:t>
            </a:r>
          </a:p>
        </p:txBody>
      </p:sp>
    </p:spTree>
    <p:extLst>
      <p:ext uri="{BB962C8B-B14F-4D97-AF65-F5344CB8AC3E}">
        <p14:creationId xmlns:p14="http://schemas.microsoft.com/office/powerpoint/2010/main" val="310473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no special responsibility for any other person(s) unless we assume it.</a:t>
            </a:r>
          </a:p>
          <a:p>
            <a:r>
              <a:rPr lang="en-US" dirty="0" smtClean="0"/>
              <a:t>If all precautions are taken and pregnancy occurs -  no responsibility is given</a:t>
            </a:r>
          </a:p>
          <a:p>
            <a:pPr lvl="1"/>
            <a:r>
              <a:rPr lang="en-US" dirty="0" smtClean="0"/>
              <a:t>It is assumed but not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65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doesn’t argue that abortion is not impermissible but that it is not always permissible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02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to the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Value</a:t>
            </a:r>
          </a:p>
          <a:p>
            <a:r>
              <a:rPr lang="en-US" dirty="0" smtClean="0"/>
              <a:t>Harm Approach</a:t>
            </a:r>
          </a:p>
          <a:p>
            <a:r>
              <a:rPr lang="en-US" dirty="0" smtClean="0"/>
              <a:t>Gradualist</a:t>
            </a:r>
          </a:p>
          <a:p>
            <a:pPr lvl="1"/>
            <a:r>
              <a:rPr lang="en-US" dirty="0" smtClean="0"/>
              <a:t>Metaphysical gradualism</a:t>
            </a:r>
          </a:p>
        </p:txBody>
      </p:sp>
    </p:spTree>
    <p:extLst>
      <p:ext uri="{BB962C8B-B14F-4D97-AF65-F5344CB8AC3E}">
        <p14:creationId xmlns:p14="http://schemas.microsoft.com/office/powerpoint/2010/main" val="3360066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-285262" y="1077147"/>
            <a:ext cx="4857262" cy="2671307"/>
          </a:xfr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100" y="4165599"/>
            <a:ext cx="3479800" cy="2336800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289" y="1077147"/>
            <a:ext cx="2730500" cy="2984500"/>
          </a:xfrm>
          <a:prstGeom prst="rect">
            <a:avLst/>
          </a:prstGeom>
        </p:spPr>
      </p:pic>
      <p:pic>
        <p:nvPicPr>
          <p:cNvPr id="7" name="Picture 6" descr="Unknow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61647"/>
            <a:ext cx="31623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3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Judith Jarvis Thomson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American Moral philosopher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Born in 1929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Attended Columbia University</a:t>
            </a:r>
          </a:p>
        </p:txBody>
      </p:sp>
    </p:spTree>
    <p:extLst>
      <p:ext uri="{BB962C8B-B14F-4D97-AF65-F5344CB8AC3E}">
        <p14:creationId xmlns:p14="http://schemas.microsoft.com/office/powerpoint/2010/main" val="2015410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5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Is a fetus a person?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She thinks that the arguments that most opponents on abortion focus too much time on when and if a fetus is a person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In her writings she is more focused on </a:t>
            </a:r>
            <a:r>
              <a:rPr lang="en-US" dirty="0" smtClean="0">
                <a:solidFill>
                  <a:srgbClr val="000000"/>
                </a:solidFill>
              </a:rPr>
              <a:t>the next step which is the </a:t>
            </a:r>
            <a:r>
              <a:rPr lang="en-US" dirty="0">
                <a:solidFill>
                  <a:srgbClr val="000000"/>
                </a:solidFill>
              </a:rPr>
              <a:t>impermissibility of abortion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For </a:t>
            </a:r>
            <a:r>
              <a:rPr lang="en-US" dirty="0" smtClean="0"/>
              <a:t>this </a:t>
            </a:r>
            <a:r>
              <a:rPr lang="en-US" dirty="0"/>
              <a:t>article she considers </a:t>
            </a:r>
            <a:r>
              <a:rPr lang="en-US" dirty="0" smtClean="0"/>
              <a:t>that a fetus is a person </a:t>
            </a:r>
            <a:r>
              <a:rPr lang="en-US" dirty="0"/>
              <a:t>at time of conception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6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 to Life or a woman’s right to her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Volunteer Vs. Not volunteering</a:t>
            </a:r>
          </a:p>
          <a:p>
            <a:r>
              <a:rPr lang="en-US" dirty="0" smtClean="0"/>
              <a:t>*Violinist</a:t>
            </a:r>
          </a:p>
          <a:p>
            <a:r>
              <a:rPr lang="en-US" dirty="0" smtClean="0"/>
              <a:t>*Rape</a:t>
            </a:r>
          </a:p>
          <a:p>
            <a:r>
              <a:rPr lang="en-US" dirty="0" smtClean="0"/>
              <a:t>*Mother on bed rest through entire pregnancy</a:t>
            </a:r>
          </a:p>
          <a:p>
            <a:r>
              <a:rPr lang="en-US" dirty="0" smtClean="0"/>
              <a:t>*Mother’s life at risk </a:t>
            </a:r>
          </a:p>
        </p:txBody>
      </p:sp>
    </p:spTree>
    <p:extLst>
      <p:ext uri="{BB962C8B-B14F-4D97-AF65-F5344CB8AC3E}">
        <p14:creationId xmlns:p14="http://schemas.microsoft.com/office/powerpoint/2010/main" val="24305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Extreme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of mother’s life</a:t>
            </a:r>
          </a:p>
          <a:p>
            <a:r>
              <a:rPr lang="en-US" dirty="0" smtClean="0"/>
              <a:t>Do we grant women the right to their bodies and what happens in and to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5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Finds these theses are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mother can’t be held accountable for “murder” in the act to save her own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6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self-defense</a:t>
            </a:r>
          </a:p>
          <a:p>
            <a:r>
              <a:rPr lang="en-US" dirty="0" smtClean="0"/>
              <a:t>2. Bystanders don</a:t>
            </a:r>
            <a:r>
              <a:rPr lang="fr-FR" dirty="0" smtClean="0"/>
              <a:t>’</a:t>
            </a:r>
            <a:r>
              <a:rPr lang="en-US" dirty="0" smtClean="0"/>
              <a:t>t help/participate</a:t>
            </a:r>
          </a:p>
          <a:p>
            <a:r>
              <a:rPr lang="en-US" dirty="0" smtClean="0"/>
              <a:t>3. Woman’s life not a stake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3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to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“Does not guarantee having either a right to be given the use of or a right to be allowed continued use of another person’s body-even if one needs it for life itself”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64928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176</TotalTime>
  <Words>362</Words>
  <Application>Microsoft Macintosh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Twilight</vt:lpstr>
      <vt:lpstr>A Defense of Abortion  Judith Jarvis Thomson</vt:lpstr>
      <vt:lpstr>Judith Jarvis Thomson</vt:lpstr>
      <vt:lpstr>Is a fetus a person?  </vt:lpstr>
      <vt:lpstr> For this article she considers that a fetus is a person at time of conception </vt:lpstr>
      <vt:lpstr>Right to Life or a woman’s right to her body?</vt:lpstr>
      <vt:lpstr>Extreme View</vt:lpstr>
      <vt:lpstr>Finds these theses are false</vt:lpstr>
      <vt:lpstr>PowerPoint Presentation</vt:lpstr>
      <vt:lpstr>Right to Life</vt:lpstr>
      <vt:lpstr>Emendations</vt:lpstr>
      <vt:lpstr>Indecent to refuse?</vt:lpstr>
      <vt:lpstr>Kitty Genovese</vt:lpstr>
      <vt:lpstr>What kind of Samaritan are you?</vt:lpstr>
      <vt:lpstr>Special Responsibility</vt:lpstr>
      <vt:lpstr>Conclusions</vt:lpstr>
      <vt:lpstr>References to the readings</vt:lpstr>
      <vt:lpstr>Conclusion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Defense of Abortion  Judith Jarvis Thomson</dc:title>
  <dc:creator>Mangione</dc:creator>
  <cp:lastModifiedBy>Mangione</cp:lastModifiedBy>
  <cp:revision>9</cp:revision>
  <dcterms:created xsi:type="dcterms:W3CDTF">2014-02-21T14:55:24Z</dcterms:created>
  <dcterms:modified xsi:type="dcterms:W3CDTF">2014-02-21T17:52:16Z</dcterms:modified>
</cp:coreProperties>
</file>